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5" r:id="rId2"/>
    <p:sldId id="267" r:id="rId3"/>
    <p:sldId id="258" r:id="rId4"/>
    <p:sldId id="257" r:id="rId5"/>
    <p:sldId id="268" r:id="rId6"/>
    <p:sldId id="269" r:id="rId7"/>
    <p:sldId id="270" r:id="rId8"/>
    <p:sldId id="27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46"/>
    <p:restoredTop sz="94643"/>
  </p:normalViewPr>
  <p:slideViewPr>
    <p:cSldViewPr snapToGrid="0" snapToObjects="1">
      <p:cViewPr varScale="1">
        <p:scale>
          <a:sx n="98" d="100"/>
          <a:sy n="98" d="100"/>
        </p:scale>
        <p:origin x="-520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xmlns="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xmlns="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xmlns="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xmlns="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xmlns="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xmlns="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xmlns="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xmlns="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xmlns="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xmlns="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xmlns="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xmlns="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xmlns="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xmlns="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xmlns="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xmlns="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xmlns="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xmlns="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xmlns="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xmlns="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xmlns="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xmlns="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xmlns="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xmlns="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xmlns="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xmlns="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xmlns="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xmlns="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xmlns="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xmlns="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xmlns="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xmlns="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xmlns="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xmlns="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xmlns="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xmlns="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xmlns="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xmlns="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xmlns="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xmlns="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xmlns="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xmlns="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xmlns="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xmlns="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xmlns="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xmlns="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xmlns="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xmlns="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xmlns="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xmlns="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xmlns="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xmlns="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xmlns="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xmlns="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xmlns="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xmlns="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xmlns="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xmlns="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xmlns="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xmlns="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xmlns="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xmlns="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xmlns="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xmlns="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xmlns="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xmlns="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xmlns="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xmlns="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xmlns="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xmlns="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xmlns="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arm.gov/policies/datapolicies/formatting-and-file-naming-protocols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ibraries.ou.edu/content/how-make-readmetxt-fil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uides.ou.edu/datamanagement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7D59DC92-E671-154F-9A93-E475EA0F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286" y="5047999"/>
            <a:ext cx="5747620" cy="618798"/>
          </a:xfrm>
        </p:spPr>
        <p:txBody>
          <a:bodyPr/>
          <a:lstStyle/>
          <a:p>
            <a:r>
              <a:rPr lang="en-US" dirty="0"/>
              <a:t>Managing Research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6123485-100A-744C-BD5F-CD16509BC8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32403" y="5666797"/>
            <a:ext cx="7451385" cy="571500"/>
          </a:xfrm>
        </p:spPr>
        <p:txBody>
          <a:bodyPr/>
          <a:lstStyle/>
          <a:p>
            <a:r>
              <a:rPr lang="en-US" dirty="0"/>
              <a:t>DAVIS workshop – survival skills series</a:t>
            </a:r>
          </a:p>
        </p:txBody>
      </p:sp>
    </p:spTree>
    <p:extLst>
      <p:ext uri="{BB962C8B-B14F-4D97-AF65-F5344CB8AC3E}">
        <p14:creationId xmlns:p14="http://schemas.microsoft.com/office/powerpoint/2010/main" val="1123119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dirty="0"/>
              <a:t>Not an actual slide; will show directory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C5674A1-1EE6-754F-88D7-BA6ABEDB5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70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xmlns="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/>
              <a:t>this </a:t>
            </a:r>
            <a:r>
              <a:rPr lang="en-US" sz="3200" dirty="0" err="1"/>
              <a:t>file.docx</a:t>
            </a:r>
            <a:endParaRPr lang="en-US" sz="32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ThisFile.docx</a:t>
            </a:r>
            <a:endParaRPr lang="en-US" sz="3200" dirty="0"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this_file.docx</a:t>
            </a:r>
            <a:r>
              <a:rPr lang="en-US" sz="3200" dirty="0"/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Is a data appropriate?  </a:t>
            </a:r>
            <a:r>
              <a:rPr lang="en-US" sz="3200" dirty="0" err="1"/>
              <a:t>YYYYMMDDleafcolor.dat</a:t>
            </a:r>
            <a:endParaRPr lang="en-US" sz="3200" dirty="0"/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Are there multiple observers?  </a:t>
            </a:r>
            <a:r>
              <a:rPr lang="en-US" sz="3200" dirty="0" err="1"/>
              <a:t>YYYYMMDD_counts_ABS.csv</a:t>
            </a:r>
            <a:endParaRPr lang="en-US" sz="3200" dirty="0"/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consistent – are there guidelines already in place</a:t>
            </a:r>
            <a:r>
              <a:rPr lang="en-US" sz="3600" dirty="0" smtClean="0"/>
              <a:t>? </a:t>
            </a:r>
            <a:r>
              <a:rPr lang="en-US" sz="3600" dirty="0" smtClean="0">
                <a:hlinkClick r:id="rId2"/>
              </a:rPr>
              <a:t>e.g.</a:t>
            </a:r>
            <a:endParaRPr lang="en-US" sz="3600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xmlns="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4250017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3600" dirty="0" err="1"/>
              <a:t>new_research_project</a:t>
            </a:r>
            <a:endParaRPr lang="en-US" sz="36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data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raw_data</a:t>
            </a:r>
            <a:endParaRPr lang="en-US" sz="3000" dirty="0"/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reduced_data</a:t>
            </a:r>
            <a:endParaRPr lang="en-US" sz="30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analysis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question1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question2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literature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 err="1" smtClean="0"/>
              <a:t>write_up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</a:t>
            </a:r>
            <a:r>
              <a:rPr lang="en-US" b="1" dirty="0" err="1">
                <a:solidFill>
                  <a:srgbClr val="8E1731"/>
                </a:solidFill>
              </a:rPr>
              <a:t>Organizaion</a:t>
            </a:r>
            <a:endParaRPr lang="en-US" b="1" dirty="0">
              <a:solidFill>
                <a:srgbClr val="8E17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915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xmlns="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 fontScale="850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 smtClean="0"/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Write in plain text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Information to include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Introductory – describe data (brief), name/institution/contact info Pi/Co-I, dates/locations of data collection, …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Methods – experiment design, links to documentation, instrument info, …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Data – define columns/column headings, units, symbol/value for missing data, …</a:t>
            </a:r>
          </a:p>
          <a:p>
            <a:pPr lvl="1">
              <a:spcAft>
                <a:spcPts val="600"/>
              </a:spcAft>
            </a:pPr>
            <a:r>
              <a:rPr lang="en-US" dirty="0" smtClean="0"/>
              <a:t>Sharing/access – licenses, publications w/data, links to publically accessible data, recommended citation, …</a:t>
            </a:r>
            <a:r>
              <a:rPr lang="en-US" dirty="0"/>
              <a:t> </a:t>
            </a:r>
            <a:endParaRPr lang="en-US" dirty="0" smtClean="0"/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hlinkClick r:id="rId2"/>
              </a:rPr>
              <a:t>https://libraries.ou.edu/content/how-make-readmetxt-</a:t>
            </a:r>
            <a:r>
              <a:rPr lang="en-US" sz="2800" dirty="0" smtClean="0">
                <a:hlinkClick r:id="rId2"/>
              </a:rPr>
              <a:t>file</a:t>
            </a:r>
            <a:r>
              <a:rPr lang="en-US" sz="2800" dirty="0" smtClean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3026421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35F580AF-18D4-524E-AD01-E82584C8D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Spreadsheet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8AAE79C-6947-7F47-ABAE-71D9F2E0B2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8767CCD-1043-A043-880B-66694DAB10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02621513-38ED-4D48-9C60-CA828F39A26B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744CA8C0-EA80-8245-B69A-DA4C6FE5A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Spreadsheet OR Database?</a:t>
            </a:r>
          </a:p>
        </p:txBody>
      </p:sp>
    </p:spTree>
    <p:extLst>
      <p:ext uri="{BB962C8B-B14F-4D97-AF65-F5344CB8AC3E}">
        <p14:creationId xmlns:p14="http://schemas.microsoft.com/office/powerpoint/2010/main" val="813598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dirty="0"/>
              <a:t>Not an actual slide; will show directory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C5674A1-1EE6-754F-88D7-BA6ABEDB5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6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xmlns="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xmlns="" id="{7BA8922F-2317-434C-9BE7-7514A55CA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DAVIS office hours</a:t>
            </a:r>
          </a:p>
          <a:p>
            <a:r>
              <a:rPr lang="en-US" dirty="0"/>
              <a:t>DAVIS workshops (DMP, DMP tools, OSF, etc.)</a:t>
            </a:r>
          </a:p>
          <a:p>
            <a:r>
              <a:rPr lang="en-US" dirty="0">
                <a:hlinkClick r:id="rId2"/>
              </a:rPr>
              <a:t>https://guides.ou.edu/datamanagement</a:t>
            </a:r>
            <a:endParaRPr lang="en-US" dirty="0"/>
          </a:p>
          <a:p>
            <a:r>
              <a:rPr lang="en-US" dirty="0"/>
              <a:t>Mark </a:t>
            </a:r>
            <a:r>
              <a:rPr lang="en-US" dirty="0" err="1"/>
              <a:t>Laufersweiler</a:t>
            </a:r>
            <a:r>
              <a:rPr lang="en-US" dirty="0"/>
              <a:t>, Research </a:t>
            </a:r>
            <a:r>
              <a:rPr lang="en-US"/>
              <a:t>Data Specialist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Find out more</a:t>
            </a:r>
          </a:p>
        </p:txBody>
      </p:sp>
    </p:spTree>
    <p:extLst>
      <p:ext uri="{BB962C8B-B14F-4D97-AF65-F5344CB8AC3E}">
        <p14:creationId xmlns:p14="http://schemas.microsoft.com/office/powerpoint/2010/main" val="1535917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44">
            <a:extLst>
              <a:ext uri="{FF2B5EF4-FFF2-40B4-BE49-F238E27FC236}">
                <a16:creationId xmlns:a16="http://schemas.microsoft.com/office/drawing/2014/main" xmlns="" id="{8851F03F-C949-2B45-9829-061319987EDE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Speaker Name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Contact Information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13C71A-5F8A-5C4C-B19D-A92B8ED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4780229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</TotalTime>
  <Words>263</Words>
  <Application>Microsoft Macintosh PowerPoint</Application>
  <PresentationFormat>Custom</PresentationFormat>
  <Paragraphs>46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Custom Design</vt:lpstr>
      <vt:lpstr>Managing Research Data</vt:lpstr>
      <vt:lpstr>Not an actual slide; will show directory window</vt:lpstr>
      <vt:lpstr>File Naming</vt:lpstr>
      <vt:lpstr>File Organizaion</vt:lpstr>
      <vt:lpstr>README files</vt:lpstr>
      <vt:lpstr>Spreadsheet OR Database?</vt:lpstr>
      <vt:lpstr>Not an actual slide; will show directory window</vt:lpstr>
      <vt:lpstr>Find out more</vt:lpstr>
      <vt:lpstr>Slide Title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Amanda</cp:lastModifiedBy>
  <cp:revision>45</cp:revision>
  <dcterms:created xsi:type="dcterms:W3CDTF">2018-06-15T17:19:10Z</dcterms:created>
  <dcterms:modified xsi:type="dcterms:W3CDTF">2019-01-28T12:00:07Z</dcterms:modified>
</cp:coreProperties>
</file>

<file path=docProps/thumbnail.jpeg>
</file>